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56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94"/>
  </p:normalViewPr>
  <p:slideViewPr>
    <p:cSldViewPr snapToGrid="0" snapToObjects="1">
      <p:cViewPr>
        <p:scale>
          <a:sx n="119" d="100"/>
          <a:sy n="119" d="100"/>
        </p:scale>
        <p:origin x="10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B20C-9DA7-5E44-83B4-F4C265F36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E68FE-CCA0-0C4C-94AB-330CF609E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FC5AD-9953-2A47-B8D1-22F81EE1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EF607-F300-3A4A-8A0C-0DDB86FF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F6C18-CEF0-EF47-8966-5566F2D5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2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6A3E-38C0-1E4C-AEB4-ADE25A81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12350-6378-2E46-9AA7-D34A16CC4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541E7-3104-F946-86FD-2DCA353F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41FB9-C7AB-2C47-AD55-2666818A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4F584-3E5E-3C44-82E8-1B21E367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4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39D947-5BB4-9E42-819E-2D130B1D7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A3399-5086-4440-9501-0321ADFB1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1691A-F994-6749-B336-28C4B3AF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9B409-94A6-7E45-ACF4-D854E0BC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794A4-48A8-3148-A296-B22E4E40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9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98F6-2AFD-0D4C-BECA-AE9D65AE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244D-B60D-994A-8FEB-6A91D107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F5961-0C8C-8446-99A9-96E36FF7A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46DA7-C540-B849-83E4-BBC14BCF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80E72-F40B-2D45-9A2E-B33C57C9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1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D3F7-8BAB-1B43-AB94-E27B0903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AE59A-90AF-524F-9020-E7E96FF59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0253E-62A7-8944-B966-3170E231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DE07D-3859-3543-B43A-C5530320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29DBB-563D-4C4A-B36D-8F26C13E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4DD1-707B-6448-8323-A4AC79E41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7BF2C-4A69-FC49-AB28-5ADC00ED1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4DCF9-2636-A54B-92B2-ED11E252E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B73C7-1DC7-2C46-A7B0-E03F6B5D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20B5A-199C-354C-9D23-F26C347E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AB3D1-EDD7-7F47-9E92-0119DBBA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E2B3-A4A0-464D-A820-389E0488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685D2-27CC-6F49-AC6F-0B30647C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FA0A4-103B-924A-B3E6-E70635DB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FCA55-53F1-3847-A859-81426AA2C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224B6B-E448-4247-9115-374607E64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46A178-B32A-8740-89C6-C9626109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3A55F-51D6-B249-AB9C-41F175D5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63390-E651-5448-B8C7-BB5F3438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1673-BEE9-7241-88A2-A0E86DEB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E1881-70BF-BF45-8648-0675C22B9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1B4AA-B290-BF49-B518-B9747827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A0DE1-68D8-2B4D-85FC-44D52A1F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3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5733C-3C5F-BE4D-BE18-C2BAC77D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A3A8A-8186-3443-A1BB-2C3931CFA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C06E0-6FDB-5347-9053-932A86B5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5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4D27-91A2-7547-8822-1A8FF406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FCB25-866C-0348-9DB1-6FDD532C7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B6DDA-B489-4B42-B8D6-2F20ECB60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CDF77-203A-FC42-B338-8F56BF13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C7823-B704-DC47-8AEC-1310480E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A849B-A826-C545-822B-453C2467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4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2572-B6CB-7948-A8DA-7241C0CA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D3A71-080D-5047-B124-BBD8F59F5A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0DAB4-03E2-5849-9B65-3E833ACBA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2EDEF-F285-0748-911C-C7955790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35E50-5BAE-CC47-93B7-7CE22110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2F19A-FCDA-3E46-9710-53B9D2B1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3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61FD7-B855-9844-81A4-4618946E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A67ED-B86C-4443-A42F-EE8301329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BA9C4-6E47-3340-94DE-D73980488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C030A-35F9-B443-94BE-22C2731A00E0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B030-C12F-4840-AF66-815CDD6E3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8AB3A-A358-A641-BCEF-718B78573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F1B1D-E896-8A48-ABA8-7379A9DC5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3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10FD-1312-A042-BCF0-957EBEC3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BCC9C-3568-194D-8521-F6A5369CB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1234" cy="455120"/>
          </a:xfrm>
        </p:spPr>
        <p:txBody>
          <a:bodyPr>
            <a:noAutofit/>
          </a:bodyPr>
          <a:lstStyle/>
          <a:p>
            <a:r>
              <a:rPr lang="en-US" sz="1400" b="1" dirty="0"/>
              <a:t>Git commands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Git --version  &gt;&gt; check installed git version</a:t>
            </a:r>
          </a:p>
          <a:p>
            <a:r>
              <a:rPr lang="en-US" sz="1400" b="1" dirty="0"/>
              <a:t>Git </a:t>
            </a:r>
            <a:r>
              <a:rPr lang="en-US" sz="1400" b="1" dirty="0" err="1"/>
              <a:t>init.</a:t>
            </a:r>
            <a:r>
              <a:rPr lang="en-US" sz="1400" b="1" dirty="0"/>
              <a:t>   &gt;&gt; creates empty folder on local repository</a:t>
            </a:r>
          </a:p>
          <a:p>
            <a:r>
              <a:rPr lang="en-US" sz="1400" b="1" dirty="0"/>
              <a:t>Git status   &gt;&gt; checks repository status</a:t>
            </a:r>
          </a:p>
          <a:p>
            <a:r>
              <a:rPr lang="en-US" sz="1400" b="1" dirty="0"/>
              <a:t>Git clone. &gt;&gt; clones ( full copy of existing repository)</a:t>
            </a:r>
            <a:endParaRPr lang="en-US" sz="1400" dirty="0"/>
          </a:p>
          <a:p>
            <a:r>
              <a:rPr lang="en-US" sz="1400" b="1" dirty="0"/>
              <a:t>Git add.   &gt;&gt;add current changes to next commit (this is the Working Directory)</a:t>
            </a:r>
          </a:p>
          <a:p>
            <a:r>
              <a:rPr lang="en-US" sz="1400" b="1" dirty="0"/>
              <a:t>Git pull &gt;&gt; downloads changes and merge</a:t>
            </a:r>
          </a:p>
          <a:p>
            <a:r>
              <a:rPr lang="en-US" sz="1400" b="1" dirty="0"/>
              <a:t>Git push &gt;&gt;publishes changes to remote repository (Git push -u origin</a:t>
            </a:r>
            <a:endParaRPr lang="en-US" sz="1400" dirty="0"/>
          </a:p>
          <a:p>
            <a:r>
              <a:rPr lang="en-US" sz="1400" b="1" dirty="0"/>
              <a:t>Git commit -m “here, describe your project type or goal”. ( this is where the local repository) &gt;&gt;commit staged files</a:t>
            </a:r>
          </a:p>
          <a:p>
            <a:r>
              <a:rPr lang="en-US" sz="1400" b="1" dirty="0"/>
              <a:t>Get log &gt;&gt; view commit history</a:t>
            </a:r>
            <a:endParaRPr lang="en-US" sz="1400" dirty="0"/>
          </a:p>
          <a:p>
            <a:r>
              <a:rPr lang="en-US" sz="1400" b="1" dirty="0"/>
              <a:t>Git branch -M main</a:t>
            </a:r>
            <a:endParaRPr lang="en-US" sz="1400" dirty="0"/>
          </a:p>
          <a:p>
            <a:r>
              <a:rPr lang="en-US" sz="1400" b="1" dirty="0"/>
              <a:t>Git remote add origin    here put your </a:t>
            </a:r>
            <a:r>
              <a:rPr lang="en-US" sz="1400" b="1" dirty="0" err="1"/>
              <a:t>url</a:t>
            </a:r>
            <a:endParaRPr lang="en-US" sz="1400" b="1" dirty="0"/>
          </a:p>
          <a:p>
            <a:r>
              <a:rPr lang="en-US" sz="1400" b="1" dirty="0"/>
              <a:t>Git config --global </a:t>
            </a:r>
            <a:r>
              <a:rPr lang="en-US" sz="1400" b="1" dirty="0" err="1"/>
              <a:t>user.name</a:t>
            </a:r>
            <a:r>
              <a:rPr lang="en-US" sz="1400" b="1" dirty="0"/>
              <a:t> “</a:t>
            </a:r>
            <a:r>
              <a:rPr lang="en-US" sz="1400" b="1" dirty="0" err="1"/>
              <a:t>Itjrdg</a:t>
            </a:r>
            <a:r>
              <a:rPr lang="en-US" sz="1400" b="1" dirty="0"/>
              <a:t>”</a:t>
            </a:r>
          </a:p>
          <a:p>
            <a:r>
              <a:rPr lang="en-US" sz="1400" b="1" dirty="0"/>
              <a:t>Git config --global </a:t>
            </a:r>
            <a:r>
              <a:rPr lang="en-US" sz="1400" b="1" dirty="0" err="1"/>
              <a:t>user.email</a:t>
            </a:r>
            <a:r>
              <a:rPr lang="en-US" sz="1400" b="1" dirty="0"/>
              <a:t> </a:t>
            </a:r>
            <a:r>
              <a:rPr lang="en-US" sz="1400" b="1" dirty="0" err="1"/>
              <a:t>itjrdg@gmail.com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5607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14F2-9FF6-4243-AC86-EAAAFB99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                									version control types			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480C0-749F-FC42-B778-6D1DE3C5816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C8960-E845-534F-88F0-8FA2CE10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666750"/>
            <a:ext cx="119761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7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9481-7E2D-2648-933A-D3FA01B0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8DA8-AA10-FA45-A479-73FD9C7E9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9EE17-6D24-7B44-9DB3-CFB3776C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66"/>
            <a:ext cx="12192000" cy="58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1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F837-7B11-C34F-8FFB-FF53084C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BEBB4-6CD6-8E48-BBC8-AAED3D7C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C2E9E-6379-F944-AC80-14F6F0F0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3500"/>
            <a:ext cx="10934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7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17D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0DBF6EC-A041-CD4C-8AE2-556F32113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en-US" sz="5800">
                <a:solidFill>
                  <a:srgbClr val="417D88"/>
                </a:solidFill>
              </a:rPr>
              <a:t>Git command	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03D59-D49E-EB46-8A25-C90DDBFBC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417D8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23765-2839-934F-88C3-6F70F388A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6" r="1" b="3955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1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68A7-5F80-C740-BF6B-0924C00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E88CAD-B8AF-B34A-9114-48619EB3F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690" y="1825625"/>
            <a:ext cx="8064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9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169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Git command</vt:lpstr>
      <vt:lpstr>                           version control types     </vt:lpstr>
      <vt:lpstr>PowerPoint Presentation</vt:lpstr>
      <vt:lpstr>PowerPoint Presentation</vt:lpstr>
      <vt:lpstr>Git command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command</dc:title>
  <dc:creator>gebrekidan kidane</dc:creator>
  <cp:lastModifiedBy>gebrekidan kidane</cp:lastModifiedBy>
  <cp:revision>1</cp:revision>
  <dcterms:created xsi:type="dcterms:W3CDTF">2021-10-20T14:58:45Z</dcterms:created>
  <dcterms:modified xsi:type="dcterms:W3CDTF">2021-10-21T00:35:16Z</dcterms:modified>
</cp:coreProperties>
</file>